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an equation of the hyperbola with vertices at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(</m:t>
                    </m:r>
                    <m:r>
                      <a:rPr lang="en-US" sz="4000" i="1" dirty="0">
                        <a:latin typeface="Cambria Math"/>
                      </a:rPr>
                      <m:t>0, –2) </m:t>
                    </m:r>
                  </m:oMath>
                </a14:m>
                <a:r>
                  <a:rPr lang="en-US" sz="4000" dirty="0"/>
                  <a:t>and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(0, 4) </m:t>
                    </m:r>
                  </m:oMath>
                </a14:m>
                <a:r>
                  <a:rPr lang="en-US" sz="4000" dirty="0"/>
                  <a:t>and foci at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(0, 6) </m:t>
                    </m:r>
                  </m:oMath>
                </a14:m>
                <a:r>
                  <a:rPr lang="en-US" sz="4000" dirty="0"/>
                  <a:t>and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(0, –4)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Use the discriminant to identify the conic </a:t>
                </a:r>
                <a:r>
                  <a:rPr lang="en-US" sz="4000" dirty="0" smtClean="0"/>
                  <a:t>section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𝑥</m:t>
                    </m:r>
                    <m:r>
                      <a:rPr lang="en-US" sz="4000" i="1" baseline="30000" dirty="0">
                        <a:latin typeface="Cambria Math"/>
                      </a:rPr>
                      <m:t>2</m:t>
                    </m:r>
                    <m:r>
                      <a:rPr lang="en-US" sz="4000" b="0" i="1" dirty="0" smtClean="0">
                        <a:latin typeface="Cambria Math"/>
                      </a:rPr>
                      <m:t>−</m:t>
                    </m:r>
                    <m:r>
                      <a:rPr lang="en-US" sz="4000" i="1" dirty="0">
                        <a:latin typeface="Cambria Math"/>
                      </a:rPr>
                      <m:t>6</m:t>
                    </m:r>
                    <m:r>
                      <a:rPr lang="en-US" sz="4000" i="1" dirty="0">
                        <a:latin typeface="Cambria Math"/>
                      </a:rPr>
                      <m:t>𝑥</m:t>
                    </m:r>
                    <m:r>
                      <a:rPr lang="en-US" sz="4000" b="0" i="1" dirty="0" smtClean="0">
                        <a:latin typeface="Cambria Math"/>
                      </a:rPr>
                      <m:t>−8</m:t>
                    </m:r>
                    <m:r>
                      <a:rPr lang="en-US" sz="4000" i="1" dirty="0">
                        <a:latin typeface="Cambria Math"/>
                      </a:rPr>
                      <m:t>𝑦</m:t>
                    </m:r>
                    <m:r>
                      <a:rPr lang="en-US" sz="4000" i="1" dirty="0">
                        <a:latin typeface="Cambria Math"/>
                      </a:rPr>
                      <m:t>+1=0</m:t>
                    </m:r>
                  </m:oMath>
                </a14:m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  <a:blipFill rotWithShape="1">
                <a:blip r:embed="rId2"/>
                <a:stretch>
                  <a:fillRect l="-2333" t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4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parabola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170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9.6 Quiz</vt:lpstr>
      <vt:lpstr>9.6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84</cp:revision>
  <dcterms:created xsi:type="dcterms:W3CDTF">2010-08-17T17:31:29Z</dcterms:created>
  <dcterms:modified xsi:type="dcterms:W3CDTF">2012-01-31T20:37:01Z</dcterms:modified>
</cp:coreProperties>
</file>